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57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8262" autoAdjust="0"/>
  </p:normalViewPr>
  <p:slideViewPr>
    <p:cSldViewPr snapToGrid="0">
      <p:cViewPr varScale="1">
        <p:scale>
          <a:sx n="99" d="100"/>
          <a:sy n="99" d="100"/>
        </p:scale>
        <p:origin x="1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170B3-FEA2-4CB2-AEB1-BA2C6F9540DF}" type="datetimeFigureOut">
              <a:rPr lang="en-US" smtClean="0"/>
              <a:t>6/22/23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BA23D-08F4-48D1-84D3-1BABC88A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BA23D-08F4-48D1-84D3-1BABC88A71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25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BA23D-08F4-48D1-84D3-1BABC88A71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2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0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8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1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5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5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7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1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7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EFE1-A9CF-4C63-8050-C39BB400C991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59BB-34BC-45EE-BCAE-DCF1532A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48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aplan.103@os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AC95-C7BC-7E94-9A0B-84FF653DC7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Feminist Approaches to Ethnology and Folklore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9E076-23A3-3EAF-DD60-31069CB98A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 collaborative annotated bibliography in progress</a:t>
            </a: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by the SIEF Working Group on Feminist Approaches</a:t>
            </a:r>
          </a:p>
        </p:txBody>
      </p:sp>
    </p:spTree>
    <p:extLst>
      <p:ext uri="{BB962C8B-B14F-4D97-AF65-F5344CB8AC3E}">
        <p14:creationId xmlns:p14="http://schemas.microsoft.com/office/powerpoint/2010/main" val="3103894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F64F-9EC4-1E83-46B5-32F3E06B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Some existing entries need annotations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DD103-C338-91C0-BFBD-D8EA768CB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share these out among the membership. Go through the </a:t>
            </a:r>
            <a:r>
              <a:rPr lang="en-US" dirty="0" err="1"/>
              <a:t>biblio</a:t>
            </a:r>
            <a:r>
              <a:rPr lang="en-US" dirty="0"/>
              <a:t> and find one to annotate, so we can collectively get this info out. </a:t>
            </a:r>
          </a:p>
          <a:p>
            <a:pPr marL="0" indent="0">
              <a:buNone/>
            </a:pPr>
            <a:r>
              <a:rPr lang="en-US" dirty="0"/>
              <a:t>In this way, no one does too much, and the work moves forward.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help work on the annotations</a:t>
            </a:r>
          </a:p>
        </p:txBody>
      </p:sp>
    </p:spTree>
    <p:extLst>
      <p:ext uri="{BB962C8B-B14F-4D97-AF65-F5344CB8AC3E}">
        <p14:creationId xmlns:p14="http://schemas.microsoft.com/office/powerpoint/2010/main" val="51497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B004-C532-30F1-4E7B-0097D1EEB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an annotated bibliography?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574F1-15FD-0F9A-9524-9C36470DB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no existing research tools for locating feminist scholarship in our fields. </a:t>
            </a:r>
          </a:p>
          <a:p>
            <a:endParaRPr lang="en-US" dirty="0"/>
          </a:p>
          <a:p>
            <a:r>
              <a:rPr lang="en-US" dirty="0"/>
              <a:t>Our educations probably fell short in this area.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i="1" dirty="0"/>
              <a:t>So we are assembling the required reading for the seminar we never got to take—</a:t>
            </a:r>
          </a:p>
          <a:p>
            <a:pPr marL="0" indent="0">
              <a:buNone/>
            </a:pPr>
            <a:r>
              <a:rPr lang="en-US" sz="2800" i="1" dirty="0"/>
              <a:t>	—the one on feminist approaches to folklore and ethnology.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8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F9C1-8B0C-F066-7984-8D043121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722" y="772010"/>
            <a:ext cx="9228950" cy="5103775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centralized, accessible, searchable, exportable </a:t>
            </a:r>
            <a:r>
              <a:rPr lang="en-US" dirty="0"/>
              <a:t>bibliography of feminist scholarship in folklore and ethnology will help us situate our own work and build on existing ideas.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1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B901-49DD-1FD4-124D-C96DBF23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a collection of pdfs?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052F6-D45C-654D-DA64-4B0B454A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No. This is a bibliographical database.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Zotero tool (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zotero.org</a:t>
            </a:r>
            <a:r>
              <a:rPr lang="en-US" dirty="0"/>
              <a:t>) allows us to tag entries with keywords and to add abstracts.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aim is to annotate </a:t>
            </a:r>
            <a:r>
              <a:rPr lang="en-US" i="1" dirty="0"/>
              <a:t>all entries </a:t>
            </a:r>
            <a:r>
              <a:rPr lang="en-US" dirty="0"/>
              <a:t>with a short abstract outlining how the main ideas of the indexed work are relevant to the working group’s focus.</a:t>
            </a:r>
          </a:p>
        </p:txBody>
      </p:sp>
    </p:spTree>
    <p:extLst>
      <p:ext uri="{BB962C8B-B14F-4D97-AF65-F5344CB8AC3E}">
        <p14:creationId xmlns:p14="http://schemas.microsoft.com/office/powerpoint/2010/main" val="530232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467A-8FCA-FF3D-57BD-5894488B1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participate: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DD7BD-C1CD-3F74-E66A-BCEF58BE0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669"/>
            <a:ext cx="10515600" cy="4571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database is here: </a:t>
            </a:r>
          </a:p>
          <a:p>
            <a:pPr marL="0" indent="0">
              <a:buNone/>
            </a:pPr>
            <a:r>
              <a:rPr lang="en-US" sz="2000" dirty="0"/>
              <a:t>https://www.zotero.org/groups/4721914/feminist_approaches_to_ethnology_and_folklore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access, contact Merrill Kaplan, the Curatrix: </a:t>
            </a:r>
            <a:r>
              <a:rPr lang="en-US" dirty="0">
                <a:hlinkClick r:id="rId2"/>
              </a:rPr>
              <a:t>kaplan.103@osu.edu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Provide a </a:t>
            </a:r>
            <a:r>
              <a:rPr lang="en-US" i="1" dirty="0"/>
              <a:t>permanent</a:t>
            </a:r>
            <a:r>
              <a:rPr lang="en-US" dirty="0"/>
              <a:t> email address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This will become your login to the Zotero database, so students and non-permanent faculty may wish to use a private email.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Expect a confirmation email. Go to Zotero.org and log in. </a:t>
            </a:r>
          </a:p>
        </p:txBody>
      </p:sp>
    </p:spTree>
    <p:extLst>
      <p:ext uri="{BB962C8B-B14F-4D97-AF65-F5344CB8AC3E}">
        <p14:creationId xmlns:p14="http://schemas.microsoft.com/office/powerpoint/2010/main" val="142052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08A5-DBBA-BD24-339A-CF9804DE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465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you’ll see in the database:</a:t>
            </a:r>
          </a:p>
        </p:txBody>
      </p:sp>
      <p:pic>
        <p:nvPicPr>
          <p:cNvPr id="9" name="Content Placeholder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C7CCF30-B683-0690-A710-E36D57E90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2" y="1023720"/>
            <a:ext cx="11810655" cy="5663408"/>
          </a:xfrm>
        </p:spPr>
      </p:pic>
    </p:spTree>
    <p:extLst>
      <p:ext uri="{BB962C8B-B14F-4D97-AF65-F5344CB8AC3E}">
        <p14:creationId xmlns:p14="http://schemas.microsoft.com/office/powerpoint/2010/main" val="109570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C7CCF30-B683-0690-A710-E36D57E90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4" y="962468"/>
            <a:ext cx="11810655" cy="5663408"/>
          </a:xfrm>
          <a:solidFill>
            <a:schemeClr val="bg1"/>
          </a:solidFill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B5027C2-0279-B891-A36C-A588EEB0EAF3}"/>
              </a:ext>
            </a:extLst>
          </p:cNvPr>
          <p:cNvCxnSpPr>
            <a:cxnSpLocks/>
          </p:cNvCxnSpPr>
          <p:nvPr/>
        </p:nvCxnSpPr>
        <p:spPr>
          <a:xfrm flipV="1">
            <a:off x="9328879" y="2873724"/>
            <a:ext cx="691819" cy="87866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9699212-2D0D-F788-A3BC-2FEB7D273BE5}"/>
              </a:ext>
            </a:extLst>
          </p:cNvPr>
          <p:cNvCxnSpPr>
            <a:cxnSpLocks/>
          </p:cNvCxnSpPr>
          <p:nvPr/>
        </p:nvCxnSpPr>
        <p:spPr>
          <a:xfrm flipV="1">
            <a:off x="9674788" y="5263293"/>
            <a:ext cx="290444" cy="262907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12808A5-DBBA-BD24-339A-CF9804DE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924" y="65936"/>
            <a:ext cx="9564822" cy="1585252"/>
          </a:xfr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92D050"/>
                </a:solidFill>
                <a:effectLst/>
              </a:rPr>
              <a:t>Exported citation: </a:t>
            </a:r>
            <a:r>
              <a:rPr lang="en-US" sz="2700" dirty="0">
                <a:effectLst/>
              </a:rPr>
              <a:t>Greenhill, Pauline, and Diane </a:t>
            </a:r>
            <a:r>
              <a:rPr lang="en-US" sz="2700" dirty="0" err="1">
                <a:effectLst/>
              </a:rPr>
              <a:t>Tye</a:t>
            </a:r>
            <a:r>
              <a:rPr lang="en-US" sz="2700" dirty="0">
                <a:effectLst/>
              </a:rPr>
              <a:t>. “Popular Theory: Canadian Feminist Folklore and Ethnology in the 1990s.” </a:t>
            </a:r>
            <a:r>
              <a:rPr lang="en-US" sz="2700" i="1" dirty="0">
                <a:effectLst/>
              </a:rPr>
              <a:t>Journal of Canadian Studies</a:t>
            </a:r>
            <a:r>
              <a:rPr lang="en-US" sz="2700" dirty="0">
                <a:effectLst/>
              </a:rPr>
              <a:t>, vol. 36, no. 2, May 2001, pp. 191–205, https://doi.org/10.3138/jcs.36.2.191.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36658C-5ACA-C0EA-0EE3-5B087228D2EE}"/>
              </a:ext>
            </a:extLst>
          </p:cNvPr>
          <p:cNvCxnSpPr/>
          <p:nvPr/>
        </p:nvCxnSpPr>
        <p:spPr>
          <a:xfrm flipH="1" flipV="1">
            <a:off x="2988206" y="1662545"/>
            <a:ext cx="310634" cy="438387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C3C21C-75E2-4243-1CE4-CDD8F10E3A42}"/>
              </a:ext>
            </a:extLst>
          </p:cNvPr>
          <p:cNvSpPr txBox="1"/>
          <p:nvPr/>
        </p:nvSpPr>
        <p:spPr>
          <a:xfrm>
            <a:off x="8334530" y="5526200"/>
            <a:ext cx="1553981" cy="36933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Abstract field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AC65C4-75B3-7AF0-9205-EB7C8314D405}"/>
              </a:ext>
            </a:extLst>
          </p:cNvPr>
          <p:cNvSpPr txBox="1"/>
          <p:nvPr/>
        </p:nvSpPr>
        <p:spPr>
          <a:xfrm>
            <a:off x="8272616" y="3752389"/>
            <a:ext cx="1166192" cy="36933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Data pane</a:t>
            </a:r>
          </a:p>
        </p:txBody>
      </p:sp>
    </p:spTree>
    <p:extLst>
      <p:ext uri="{BB962C8B-B14F-4D97-AF65-F5344CB8AC3E}">
        <p14:creationId xmlns:p14="http://schemas.microsoft.com/office/powerpoint/2010/main" val="940959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08A5-DBBA-BD24-339A-CF9804DE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849" y="365125"/>
            <a:ext cx="11697325" cy="544657"/>
          </a:xfrm>
        </p:spPr>
        <p:txBody>
          <a:bodyPr>
            <a:noAutofit/>
          </a:bodyPr>
          <a:lstStyle/>
          <a:p>
            <a:r>
              <a:rPr lang="en-US" sz="3600" dirty="0"/>
              <a:t>Add new entries with “</a:t>
            </a:r>
            <a:r>
              <a:rPr lang="en-US" sz="3600" dirty="0">
                <a:solidFill>
                  <a:srgbClr val="92D050"/>
                </a:solidFill>
              </a:rPr>
              <a:t>+</a:t>
            </a:r>
            <a:r>
              <a:rPr lang="en-US" sz="3600" dirty="0"/>
              <a:t>” and enter data in right-hand pane</a:t>
            </a:r>
          </a:p>
        </p:txBody>
      </p:sp>
      <p:pic>
        <p:nvPicPr>
          <p:cNvPr id="9" name="Content Placeholder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C7CCF30-B683-0690-A710-E36D57E90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2" y="1023720"/>
            <a:ext cx="11810655" cy="566340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F5FEB5-03C7-E9DB-A494-91387DF85F5B}"/>
              </a:ext>
            </a:extLst>
          </p:cNvPr>
          <p:cNvSpPr txBox="1"/>
          <p:nvPr/>
        </p:nvSpPr>
        <p:spPr>
          <a:xfrm>
            <a:off x="61209" y="2987865"/>
            <a:ext cx="1553981" cy="36933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Add new item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63E17D-4917-D93E-D35E-CE6E3F41012D}"/>
              </a:ext>
            </a:extLst>
          </p:cNvPr>
          <p:cNvCxnSpPr/>
          <p:nvPr/>
        </p:nvCxnSpPr>
        <p:spPr>
          <a:xfrm flipV="1">
            <a:off x="1019331" y="1558977"/>
            <a:ext cx="979358" cy="14090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635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08A5-DBBA-BD24-339A-CF9804DE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849" y="365125"/>
            <a:ext cx="11697325" cy="544657"/>
          </a:xfrm>
        </p:spPr>
        <p:txBody>
          <a:bodyPr>
            <a:noAutofit/>
          </a:bodyPr>
          <a:lstStyle/>
          <a:p>
            <a:r>
              <a:rPr lang="en-US" sz="3600" dirty="0"/>
              <a:t>Add new entries with “</a:t>
            </a:r>
            <a:r>
              <a:rPr lang="en-US" sz="3600" dirty="0">
                <a:solidFill>
                  <a:srgbClr val="92D050"/>
                </a:solidFill>
              </a:rPr>
              <a:t>+</a:t>
            </a:r>
            <a:r>
              <a:rPr lang="en-US" sz="3600" dirty="0"/>
              <a:t>” and enter data in right-hand pane</a:t>
            </a:r>
          </a:p>
        </p:txBody>
      </p:sp>
      <p:pic>
        <p:nvPicPr>
          <p:cNvPr id="9" name="Content Placeholder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C7CCF30-B683-0690-A710-E36D57E90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2" y="1023720"/>
            <a:ext cx="11810655" cy="566340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F5FEB5-03C7-E9DB-A494-91387DF85F5B}"/>
              </a:ext>
            </a:extLst>
          </p:cNvPr>
          <p:cNvSpPr txBox="1"/>
          <p:nvPr/>
        </p:nvSpPr>
        <p:spPr>
          <a:xfrm>
            <a:off x="61209" y="2987865"/>
            <a:ext cx="1707630" cy="40011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Add new item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63E17D-4917-D93E-D35E-CE6E3F41012D}"/>
              </a:ext>
            </a:extLst>
          </p:cNvPr>
          <p:cNvCxnSpPr/>
          <p:nvPr/>
        </p:nvCxnSpPr>
        <p:spPr>
          <a:xfrm flipV="1">
            <a:off x="1019331" y="1558977"/>
            <a:ext cx="979358" cy="14090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A0BBDCA-DD27-3A26-5AE0-10243F664F9A}"/>
              </a:ext>
            </a:extLst>
          </p:cNvPr>
          <p:cNvSpPr txBox="1"/>
          <p:nvPr/>
        </p:nvSpPr>
        <p:spPr>
          <a:xfrm>
            <a:off x="4247213" y="2064535"/>
            <a:ext cx="7320197" cy="138499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92D050"/>
                </a:solidFill>
              </a:rPr>
              <a:t>Add abstract: How is this article/book/chapter important as a feminist approach to folklore and ethnology?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74EFBF9-D617-BF6F-DEE4-ACA901A50600}"/>
              </a:ext>
            </a:extLst>
          </p:cNvPr>
          <p:cNvCxnSpPr/>
          <p:nvPr/>
        </p:nvCxnSpPr>
        <p:spPr>
          <a:xfrm>
            <a:off x="7879830" y="3449530"/>
            <a:ext cx="1918740" cy="14522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36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520</TotalTime>
  <Words>438</Words>
  <Application>Microsoft Macintosh PowerPoint</Application>
  <PresentationFormat>Widescreen</PresentationFormat>
  <Paragraphs>46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Feminist Approaches to Ethnology and Folklore</vt:lpstr>
      <vt:lpstr>Why do we need an annotated bibliography?</vt:lpstr>
      <vt:lpstr>A centralized, accessible, searchable, exportable bibliography of feminist scholarship in folklore and ethnology will help us situate our own work and build on existing ideas.  </vt:lpstr>
      <vt:lpstr>So, a collection of pdfs?</vt:lpstr>
      <vt:lpstr>How to participate: </vt:lpstr>
      <vt:lpstr>What you’ll see in the database:</vt:lpstr>
      <vt:lpstr>Exported citation: Greenhill, Pauline, and Diane Tye. “Popular Theory: Canadian Feminist Folklore and Ethnology in the 1990s.” Journal of Canadian Studies, vol. 36, no. 2, May 2001, pp. 191–205, https://doi.org/10.3138/jcs.36.2.191.</vt:lpstr>
      <vt:lpstr>Add new entries with “+” and enter data in right-hand pane</vt:lpstr>
      <vt:lpstr>Add new entries with “+” and enter data in right-hand pane</vt:lpstr>
      <vt:lpstr>Some existing entries need annotations.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Feminist Approaches to Ethnology and Folklore</dc:title>
  <dc:creator>Merrill Kaplan</dc:creator>
  <cp:lastModifiedBy>Conrad, JoAnn</cp:lastModifiedBy>
  <cp:revision>3</cp:revision>
  <dcterms:created xsi:type="dcterms:W3CDTF">2023-05-16T10:53:13Z</dcterms:created>
  <dcterms:modified xsi:type="dcterms:W3CDTF">2023-06-23T00:38:41Z</dcterms:modified>
</cp:coreProperties>
</file>